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1" r:id="rId4"/>
    <p:sldId id="1147" r:id="rId5"/>
    <p:sldId id="1146" r:id="rId6"/>
    <p:sldId id="1142" r:id="rId7"/>
    <p:sldId id="1143" r:id="rId8"/>
    <p:sldId id="1144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  实战演练篇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实战训练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介绍了春天中蕴含的文化、历史和自然现象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包括古代新年庆祝、春季大扫除、燕子归巢以及埃菲尔铁塔在春天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的趣事。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62074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68" y="908720"/>
            <a:ext cx="11744876" cy="154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62967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Springtime brings so many changes—the weather gets warmer, colourful flowers grow everywhere, and birds sing sweet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the time of year when people go outside and do fun activities again, especially after a long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do you know about this beautiful season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on to learn some fun spring facts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88.jpg" descr="id:21475073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0662" y="1144364"/>
            <a:ext cx="5489089" cy="168895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908720"/>
            <a:ext cx="11521280" cy="4608512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0933"/>
            <a:ext cx="11485848" cy="3900235"/>
          </a:xfrm>
        </p:spPr>
        <p:txBody>
          <a:bodyPr/>
          <a:lstStyle/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many European cultures, the New Year was once celebrated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in ancient Rome, the New Year started in March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practice of spring cleaning is popular in different cultures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Persian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culture, spring cleaning goes back 3,000 years to a spring tradition called “khane tekani”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means “shaking the house”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024455"/>
            <a:ext cx="11533780" cy="400415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37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0933"/>
            <a:ext cx="11485848" cy="3416320"/>
          </a:xfrm>
        </p:spPr>
        <p:txBody>
          <a:bodyPr/>
          <a:lstStyle/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Swallows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燕子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nests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birds use the nests only once and will start fresh in the next spring with a new nest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research has shown that most swallows return to the same nests year after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Eiffel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5532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many people know this, but the Eiffel Tower actually gets taller by up to 6 inches in the warmer temperatures of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if it appears taller, don’t be surprised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334566" y="1087036"/>
            <a:ext cx="11521280" cy="3462443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6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was the New Year celebrated in ancient Rome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January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June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October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48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ancient Rome, the New Year started in March”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古罗马的新年是在三月庆祝的。故选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037" y="837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64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fact is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Swallows always use the same nests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Eiffel Tower becomes 6 inches shorter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Europeans celebrate the New Year to welcome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“Khane tekani” means “cleaning the garden” in Persian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158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“Most birds use the nests only once and will start fresh in the next spring with a new nest. But research has shown that most swallows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 to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endParaRPr lang="zh-CN" altLang="zh-CN" sz="9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nests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year.”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大多数燕子每年都会回到同一个巢。故选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5037" y="83743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  <p:pic>
        <p:nvPicPr>
          <p:cNvPr id="5" name="箭头右.eps" descr="id:2147490152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268766" y="4689309"/>
            <a:ext cx="447787" cy="33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3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the magazine can we probably read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&amp;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 &amp; Geography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 &amp; Design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 &amp;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550" y="927574"/>
            <a:ext cx="3883905" cy="42937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780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推理判断题。根据文章内容可知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文章主要介绍了春天的文化、历史和自然现象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因此最可能出现在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文化与科学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部分。故选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5037" y="837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355</Words>
  <Application>Microsoft Office PowerPoint</Application>
  <PresentationFormat>自定义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449</cp:revision>
  <dcterms:created xsi:type="dcterms:W3CDTF">2020-11-06T05:24:00Z</dcterms:created>
  <dcterms:modified xsi:type="dcterms:W3CDTF">2025-09-17T14:57:23Z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